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32"/>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42" r:id="rId90"/>
    <p:sldId id="343" r:id="rId91"/>
    <p:sldId id="344" r:id="rId92"/>
    <p:sldId id="345" r:id="rId93"/>
    <p:sldId id="346" r:id="rId94"/>
    <p:sldId id="347" r:id="rId95"/>
    <p:sldId id="348" r:id="rId96"/>
    <p:sldId id="349" r:id="rId97"/>
    <p:sldId id="350" r:id="rId98"/>
    <p:sldId id="351" r:id="rId99"/>
    <p:sldId id="352" r:id="rId100"/>
    <p:sldId id="353" r:id="rId101"/>
    <p:sldId id="354" r:id="rId102"/>
    <p:sldId id="356" r:id="rId103"/>
    <p:sldId id="357" r:id="rId104"/>
    <p:sldId id="359" r:id="rId105"/>
    <p:sldId id="358" r:id="rId106"/>
    <p:sldId id="360" r:id="rId107"/>
    <p:sldId id="361" r:id="rId108"/>
    <p:sldId id="362" r:id="rId109"/>
    <p:sldId id="363" r:id="rId110"/>
    <p:sldId id="364" r:id="rId111"/>
    <p:sldId id="366" r:id="rId112"/>
    <p:sldId id="365" r:id="rId113"/>
    <p:sldId id="367" r:id="rId114"/>
    <p:sldId id="369" r:id="rId115"/>
    <p:sldId id="370" r:id="rId116"/>
    <p:sldId id="371" r:id="rId117"/>
    <p:sldId id="372" r:id="rId118"/>
    <p:sldId id="368" r:id="rId119"/>
    <p:sldId id="373" r:id="rId120"/>
    <p:sldId id="374" r:id="rId121"/>
    <p:sldId id="375" r:id="rId122"/>
    <p:sldId id="376" r:id="rId123"/>
    <p:sldId id="377" r:id="rId124"/>
    <p:sldId id="378" r:id="rId125"/>
    <p:sldId id="379" r:id="rId126"/>
    <p:sldId id="380" r:id="rId127"/>
    <p:sldId id="381" r:id="rId128"/>
    <p:sldId id="382" r:id="rId129"/>
    <p:sldId id="383" r:id="rId130"/>
    <p:sldId id="385" r:id="rId131"/>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83"/>
            <p14:sldId id="385"/>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66" d="100"/>
          <a:sy n="66" d="100"/>
        </p:scale>
        <p:origin x="-1848" y="5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presProps" Target="pres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13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2018/3/29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2018/3/29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2018/3/29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2018/3/29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2018/3/29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image" Target="../media/image98.png"/><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1.tiff"/><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12.wmf"/><Relationship Id="rId4" Type="http://schemas.openxmlformats.org/officeDocument/2006/relationships/oleObject" Target="../embeddings/oleObject1.bin"/></Relationships>
</file>

<file path=ppt/slides/_rels/slide11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 Id="rId4" Type="http://schemas.openxmlformats.org/officeDocument/2006/relationships/image" Target="../media/image11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2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21.png"/><Relationship Id="rId5" Type="http://schemas.openxmlformats.org/officeDocument/2006/relationships/image" Target="../media/image120.png"/><Relationship Id="rId4" Type="http://schemas.openxmlformats.org/officeDocument/2006/relationships/hyperlink" Target="https://www.analyticsvidhya.com/blog/2017/09/understaing-support-vector-machine-example-code/" TargetMode="External"/></Relationships>
</file>

<file path=ppt/slides/_rels/slide121.xml.rels><?xml version="1.0" encoding="UTF-8" standalone="yes"?>
<Relationships xmlns="http://schemas.openxmlformats.org/package/2006/relationships"><Relationship Id="rId2" Type="http://schemas.openxmlformats.org/officeDocument/2006/relationships/image" Target="../media/image123.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2" Type="http://schemas.openxmlformats.org/officeDocument/2006/relationships/image" Target="../media/image126.gif"/><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28.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2.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7.tiff"/><Relationship Id="rId3" Type="http://schemas.openxmlformats.org/officeDocument/2006/relationships/package" Target="../embeddings/Microsoft_Visio___3333333333333222222222222222222222222222222222222222222222222222222222222222222222222222222222222222222222222222222222222222222222.vsdx"/><Relationship Id="rId7" Type="http://schemas.openxmlformats.org/officeDocument/2006/relationships/image" Target="../media/image7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5.png"/><Relationship Id="rId5" Type="http://schemas.openxmlformats.org/officeDocument/2006/relationships/image" Target="../media/image74.png"/><Relationship Id="rId4" Type="http://schemas.openxmlformats.org/officeDocument/2006/relationships/image" Target="../media/image73.emf"/><Relationship Id="rId9" Type="http://schemas.openxmlformats.org/officeDocument/2006/relationships/image" Target="../media/image78.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81.png"/></Relationships>
</file>

<file path=ppt/slides/_rels/slide91.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96.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7.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2.png"/><Relationship Id="rId7" Type="http://schemas.openxmlformats.org/officeDocument/2006/relationships/image" Target="../media/image96.png"/><Relationship Id="rId2" Type="http://schemas.openxmlformats.org/officeDocument/2006/relationships/image" Target="../media/image91.png"/><Relationship Id="rId1" Type="http://schemas.openxmlformats.org/officeDocument/2006/relationships/slideLayout" Target="../slideLayouts/slideLayout7.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a:t>
            </a:r>
            <a:r>
              <a:rPr lang="zh-CN" altLang="en-US" sz="1400" dirty="0" smtClean="0"/>
              <a:t>写的</a:t>
            </a:r>
            <a:endParaRPr lang="en-US" altLang="zh-CN" sz="1400" dirty="0" smtClean="0"/>
          </a:p>
          <a:p>
            <a:pPr marL="171450" indent="-171450">
              <a:buFont typeface="Arial" panose="020B0604020202020204" pitchFamily="34" charset="0"/>
              <a:buChar char="•"/>
            </a:pPr>
            <a:r>
              <a:rPr kumimoji="1" lang="en-US" altLang="ja-JP" sz="1400" b="1" dirty="0" smtClean="0">
                <a:solidFill>
                  <a:schemeClr val="accent2">
                    <a:lumMod val="60000"/>
                    <a:lumOff val="40000"/>
                  </a:schemeClr>
                </a:solidFill>
              </a:rPr>
              <a:t>Vendor</a:t>
            </a:r>
            <a:r>
              <a:rPr kumimoji="1" lang="zh-CN" altLang="en-US" sz="1400" b="1" dirty="0" smtClean="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67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4671" y="2987824"/>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4671" y="644420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1893916" cy="461665"/>
          </a:xfrm>
          <a:prstGeom prst="rect">
            <a:avLst/>
          </a:prstGeom>
          <a:noFill/>
        </p:spPr>
        <p:txBody>
          <a:bodyPr wrap="none" rtlCol="0">
            <a:spAutoFit/>
          </a:bodyPr>
          <a:lstStyle/>
          <a:p>
            <a:r>
              <a:rPr kumimoji="1" lang="en-US" altLang="ja-JP" sz="1200" b="1" dirty="0"/>
              <a:t>Authoritative Name Server</a:t>
            </a:r>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6" name="TextBox 5">
            <a:extLst>
              <a:ext uri="{FF2B5EF4-FFF2-40B4-BE49-F238E27FC236}">
                <a16:creationId xmlns="" xmlns:a16="http://schemas.microsoft.com/office/drawing/2014/main" id="{355A209A-F243-4E75-91A9-0C85973C4309}"/>
              </a:ext>
            </a:extLst>
          </p:cNvPr>
          <p:cNvSpPr txBox="1"/>
          <p:nvPr/>
        </p:nvSpPr>
        <p:spPr>
          <a:xfrm>
            <a:off x="-1194" y="5796136"/>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7" name="Rectangle 6">
            <a:extLst>
              <a:ext uri="{FF2B5EF4-FFF2-40B4-BE49-F238E27FC236}">
                <a16:creationId xmlns="" xmlns:a16="http://schemas.microsoft.com/office/drawing/2014/main" id="{065D96F3-0C1C-4F81-B7CB-57BFCD4EC5E3}"/>
              </a:ext>
            </a:extLst>
          </p:cNvPr>
          <p:cNvSpPr/>
          <p:nvPr/>
        </p:nvSpPr>
        <p:spPr>
          <a:xfrm>
            <a:off x="404664" y="788436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9" name="Rectangle 8">
            <a:extLst>
              <a:ext uri="{FF2B5EF4-FFF2-40B4-BE49-F238E27FC236}">
                <a16:creationId xmlns="" xmlns:a16="http://schemas.microsoft.com/office/drawing/2014/main" id="{D7C6FB00-44F3-44C9-B553-3C187BFDB344}"/>
              </a:ext>
            </a:extLst>
          </p:cNvPr>
          <p:cNvSpPr/>
          <p:nvPr/>
        </p:nvSpPr>
        <p:spPr>
          <a:xfrm>
            <a:off x="2564904" y="7856748"/>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10" name="Rectangle 9">
            <a:extLst>
              <a:ext uri="{FF2B5EF4-FFF2-40B4-BE49-F238E27FC236}">
                <a16:creationId xmlns="" xmlns:a16="http://schemas.microsoft.com/office/drawing/2014/main" id="{E7846DE0-CC65-41BE-B571-07C3B9A91B2A}"/>
              </a:ext>
            </a:extLst>
          </p:cNvPr>
          <p:cNvSpPr/>
          <p:nvPr/>
        </p:nvSpPr>
        <p:spPr>
          <a:xfrm>
            <a:off x="4797152" y="7884368"/>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 xmlns:a16="http://schemas.microsoft.com/office/drawing/2014/main" id="{6DFC56F5-768E-4CD5-80D4-C5458985C1A2}"/>
              </a:ext>
            </a:extLst>
          </p:cNvPr>
          <p:cNvSpPr txBox="1"/>
          <p:nvPr/>
        </p:nvSpPr>
        <p:spPr>
          <a:xfrm>
            <a:off x="323657" y="8363146"/>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15" name="TextBox 14">
            <a:extLst>
              <a:ext uri="{FF2B5EF4-FFF2-40B4-BE49-F238E27FC236}">
                <a16:creationId xmlns="" xmlns:a16="http://schemas.microsoft.com/office/drawing/2014/main" id="{6FB96123-59B1-40B0-B93F-E7AA566D7FEF}"/>
              </a:ext>
            </a:extLst>
          </p:cNvPr>
          <p:cNvSpPr txBox="1"/>
          <p:nvPr/>
        </p:nvSpPr>
        <p:spPr>
          <a:xfrm>
            <a:off x="2202869" y="8313548"/>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16" name="Straight Connector 15">
            <a:extLst>
              <a:ext uri="{FF2B5EF4-FFF2-40B4-BE49-F238E27FC236}">
                <a16:creationId xmlns="" xmlns:a16="http://schemas.microsoft.com/office/drawing/2014/main" id="{27C04CFE-4FB7-45EA-B62B-EB6C110856FE}"/>
              </a:ext>
            </a:extLst>
          </p:cNvPr>
          <p:cNvCxnSpPr>
            <a:stCxn id="9" idx="2"/>
          </p:cNvCxnSpPr>
          <p:nvPr/>
        </p:nvCxnSpPr>
        <p:spPr>
          <a:xfrm>
            <a:off x="3212976" y="8216788"/>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 xmlns:a16="http://schemas.microsoft.com/office/drawing/2014/main" id="{1B873604-FAE7-4D71-A53D-4C843A141B17}"/>
              </a:ext>
            </a:extLst>
          </p:cNvPr>
          <p:cNvSpPr txBox="1"/>
          <p:nvPr/>
        </p:nvSpPr>
        <p:spPr>
          <a:xfrm>
            <a:off x="4836351" y="8453919"/>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21" name="TextBox 20">
            <a:extLst>
              <a:ext uri="{FF2B5EF4-FFF2-40B4-BE49-F238E27FC236}">
                <a16:creationId xmlns="" xmlns:a16="http://schemas.microsoft.com/office/drawing/2014/main" id="{C2066ABB-3404-4E0C-B498-DB524BDEA05A}"/>
              </a:ext>
            </a:extLst>
          </p:cNvPr>
          <p:cNvSpPr txBox="1"/>
          <p:nvPr/>
        </p:nvSpPr>
        <p:spPr>
          <a:xfrm>
            <a:off x="323657" y="9520519"/>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8" name="Picture 17">
            <a:extLst>
              <a:ext uri="{FF2B5EF4-FFF2-40B4-BE49-F238E27FC236}">
                <a16:creationId xmlns="" xmlns:a16="http://schemas.microsoft.com/office/drawing/2014/main" id="{DC8BF996-ED25-44AC-8C87-881C2D6341D6}"/>
              </a:ext>
            </a:extLst>
          </p:cNvPr>
          <p:cNvPicPr>
            <a:picLocks noChangeAspect="1"/>
          </p:cNvPicPr>
          <p:nvPr/>
        </p:nvPicPr>
        <p:blipFill>
          <a:blip r:embed="rId3"/>
          <a:stretch>
            <a:fillRect/>
          </a:stretch>
        </p:blipFill>
        <p:spPr>
          <a:xfrm>
            <a:off x="323657" y="8769356"/>
            <a:ext cx="6448425" cy="628650"/>
          </a:xfrm>
          <a:prstGeom prst="rect">
            <a:avLst/>
          </a:prstGeom>
        </p:spPr>
      </p:pic>
      <p:sp>
        <p:nvSpPr>
          <p:cNvPr id="23" name="TextBox 22">
            <a:extLst>
              <a:ext uri="{FF2B5EF4-FFF2-40B4-BE49-F238E27FC236}">
                <a16:creationId xmlns="" xmlns:a16="http://schemas.microsoft.com/office/drawing/2014/main" id="{2EA6AFA0-6AEA-4D96-AE26-FC949FEA6C60}"/>
              </a:ext>
            </a:extLst>
          </p:cNvPr>
          <p:cNvSpPr txBox="1"/>
          <p:nvPr/>
        </p:nvSpPr>
        <p:spPr>
          <a:xfrm>
            <a:off x="3225589" y="8278309"/>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spTree>
    <p:extLst>
      <p:ext uri="{BB962C8B-B14F-4D97-AF65-F5344CB8AC3E}">
        <p14:creationId xmlns:p14="http://schemas.microsoft.com/office/powerpoint/2010/main" val="12946752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193362" cy="4524315"/>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smtClean="0"/>
              <a:t>怎样知道我在用的是什么</a:t>
            </a:r>
            <a:endParaRPr lang="en-US" altLang="zh-CN" dirty="0" smtClean="0"/>
          </a:p>
          <a:p>
            <a:pPr marL="285750" indent="-285750">
              <a:buFont typeface="Arial" panose="020B0604020202020204" pitchFamily="34" charset="0"/>
              <a:buChar char="•"/>
            </a:pPr>
            <a:r>
              <a:rPr lang="zh-CN" altLang="en-US" dirty="0" smtClean="0"/>
              <a:t>在</a:t>
            </a:r>
            <a:r>
              <a:rPr lang="en-US" altLang="zh-CN" dirty="0" smtClean="0"/>
              <a:t>terminal</a:t>
            </a:r>
            <a:r>
              <a:rPr lang="zh-CN" altLang="en-US" dirty="0" smtClean="0"/>
              <a:t>中输入以下命令</a:t>
            </a:r>
            <a:endParaRPr lang="en-US" altLang="zh-CN" dirty="0" smtClean="0"/>
          </a:p>
          <a:p>
            <a:pPr marL="742950" lvl="1" indent="-285750">
              <a:buFont typeface="Arial" panose="020B0604020202020204" pitchFamily="34" charset="0"/>
              <a:buChar char="•"/>
            </a:pPr>
            <a:r>
              <a:rPr lang="en-US" altLang="zh-CN" dirty="0" smtClean="0"/>
              <a:t>Echo $0</a:t>
            </a:r>
            <a:endParaRPr lang="en-US" altLang="ja-JP" dirty="0" smtClean="0"/>
          </a:p>
          <a:p>
            <a:pPr marL="742950" lvl="1" indent="-285750">
              <a:buFont typeface="Arial" panose="020B0604020202020204" pitchFamily="34" charset="0"/>
              <a:buChar char="•"/>
            </a:pPr>
            <a:r>
              <a:rPr lang="en-US" altLang="ja-JP" dirty="0" smtClean="0"/>
              <a:t>$0</a:t>
            </a:r>
            <a:r>
              <a:rPr lang="zh-CN" altLang="en-US" dirty="0" smtClean="0"/>
              <a:t>在每个</a:t>
            </a:r>
            <a:r>
              <a:rPr lang="en-US" altLang="zh-CN" dirty="0" smtClean="0"/>
              <a:t>program</a:t>
            </a:r>
            <a:r>
              <a:rPr lang="zh-CN" altLang="en-US" dirty="0" smtClean="0"/>
              <a:t>中被定义为 </a:t>
            </a:r>
            <a:r>
              <a:rPr lang="en-US" altLang="zh-CN" dirty="0" smtClean="0"/>
              <a:t>name of running process</a:t>
            </a:r>
            <a:endParaRPr lang="en-US" altLang="ja-JP" dirty="0" smtClean="0"/>
          </a:p>
          <a:p>
            <a:r>
              <a:rPr lang="zh-CN" altLang="en-US" dirty="0" smtClean="0"/>
              <a:t>怎样</a:t>
            </a:r>
            <a:r>
              <a:rPr lang="en-US" altLang="zh-CN" dirty="0" smtClean="0"/>
              <a:t>print</a:t>
            </a:r>
            <a:r>
              <a:rPr lang="zh-CN" altLang="en-US" dirty="0" smtClean="0"/>
              <a:t>所有</a:t>
            </a:r>
            <a:r>
              <a:rPr lang="en-US" altLang="zh-CN" dirty="0" smtClean="0"/>
              <a:t>network connection</a:t>
            </a:r>
          </a:p>
          <a:p>
            <a:pPr marL="285750" indent="-285750">
              <a:buFont typeface="Arial" panose="020B0604020202020204" pitchFamily="34" charset="0"/>
              <a:buChar char="•"/>
            </a:pPr>
            <a:r>
              <a:rPr lang="en-US" altLang="ja-JP" dirty="0" err="1" smtClean="0"/>
              <a:t>netstat</a:t>
            </a:r>
            <a:r>
              <a:rPr lang="en-US" altLang="ja-JP" dirty="0" smtClean="0"/>
              <a:t> –a</a:t>
            </a:r>
            <a:endParaRPr lang="en-US" altLang="ja-JP" dirty="0"/>
          </a:p>
          <a:p>
            <a:r>
              <a:rPr lang="zh-CN" altLang="en-US" dirty="0" smtClean="0"/>
              <a:t>怎样显示硬盘空间</a:t>
            </a:r>
            <a:endParaRPr lang="en-US" altLang="zh-CN" dirty="0" smtClean="0"/>
          </a:p>
          <a:p>
            <a:pPr marL="285750" indent="-285750">
              <a:buFont typeface="Arial" panose="020B0604020202020204" pitchFamily="34" charset="0"/>
              <a:buChar char="•"/>
            </a:pPr>
            <a:r>
              <a:rPr lang="en-US" altLang="zh-CN" dirty="0" err="1" smtClean="0"/>
              <a:t>df</a:t>
            </a:r>
            <a:endParaRPr lang="en-US" altLang="zh-CN" dirty="0"/>
          </a:p>
          <a:p>
            <a:endParaRPr lang="en-US" altLang="zh-CN" dirty="0" smtClean="0"/>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53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smtClean="0"/>
              <a:t>Transport Layer</a:t>
            </a:r>
            <a:r>
              <a:rPr kumimoji="1" lang="zh-CN" altLang="en-US" dirty="0" smtClean="0"/>
              <a:t>的</a:t>
            </a:r>
            <a:r>
              <a:rPr kumimoji="1" lang="en-US" altLang="zh-CN" dirty="0" smtClean="0"/>
              <a:t>Multiplexing</a:t>
            </a:r>
            <a:r>
              <a:rPr kumimoji="1" lang="zh-CN" altLang="en-US" dirty="0" smtClean="0"/>
              <a:t>和</a:t>
            </a:r>
            <a:r>
              <a:rPr kumimoji="1" lang="en-US" altLang="zh-CN" dirty="0" err="1" smtClean="0"/>
              <a:t>Demultiplexing</a:t>
            </a:r>
            <a:r>
              <a:rPr kumimoji="1" lang="zh-CN" altLang="en-US" dirty="0" smtClean="0"/>
              <a:t>：</a:t>
            </a:r>
            <a:endParaRPr kumimoji="1" lang="en-US" altLang="zh-CN" dirty="0" smtClean="0"/>
          </a:p>
          <a:p>
            <a:pPr marL="285750" indent="-285750">
              <a:buFont typeface="Arial" panose="020B0604020202020204" pitchFamily="34" charset="0"/>
              <a:buChar char="•"/>
            </a:pPr>
            <a:r>
              <a:rPr lang="en-US" altLang="zh-CN" dirty="0"/>
              <a:t>Multiplexing</a:t>
            </a:r>
            <a:r>
              <a:rPr lang="zh-CN" altLang="en-US" dirty="0"/>
              <a:t>和</a:t>
            </a:r>
            <a:r>
              <a:rPr lang="en-US" altLang="zh-CN" dirty="0" err="1" smtClean="0"/>
              <a:t>Demultiplexing</a:t>
            </a:r>
            <a:r>
              <a:rPr lang="zh-CN" altLang="en-US" dirty="0" smtClean="0"/>
              <a:t>意思见右图</a:t>
            </a:r>
            <a:endParaRPr lang="en-US" altLang="zh-CN" dirty="0" smtClean="0"/>
          </a:p>
          <a:p>
            <a:pPr marL="285750" indent="-285750">
              <a:buFont typeface="Arial" panose="020B0604020202020204" pitchFamily="34" charset="0"/>
              <a:buChar char="•"/>
            </a:pPr>
            <a:r>
              <a:rPr kumimoji="1" lang="zh-CN" altLang="en-US" dirty="0" smtClean="0"/>
              <a:t>每个</a:t>
            </a:r>
            <a:r>
              <a:rPr kumimoji="1" lang="en-US" altLang="zh-CN" dirty="0" smtClean="0"/>
              <a:t>Packet</a:t>
            </a:r>
            <a:r>
              <a:rPr kumimoji="1" lang="zh-CN" altLang="en-US" dirty="0" smtClean="0"/>
              <a:t>都有</a:t>
            </a:r>
            <a:r>
              <a:rPr lang="en-US" altLang="zh-CN" b="1" dirty="0" smtClean="0">
                <a:solidFill>
                  <a:srgbClr val="FF0000"/>
                </a:solidFill>
              </a:rPr>
              <a:t>(Source Port, </a:t>
            </a:r>
            <a:r>
              <a:rPr lang="en-US" altLang="zh-CN" b="1" dirty="0" err="1" smtClean="0">
                <a:solidFill>
                  <a:srgbClr val="FF0000"/>
                </a:solidFill>
              </a:rPr>
              <a:t>Dest</a:t>
            </a:r>
            <a:r>
              <a:rPr lang="en-US" altLang="zh-CN" b="1" dirty="0" smtClean="0">
                <a:solidFill>
                  <a:srgbClr val="FF0000"/>
                </a:solidFill>
              </a:rPr>
              <a:t> Port, Source IP, </a:t>
            </a:r>
            <a:r>
              <a:rPr lang="en-US" altLang="zh-CN" b="1" dirty="0" err="1" smtClean="0">
                <a:solidFill>
                  <a:srgbClr val="FF0000"/>
                </a:solidFill>
              </a:rPr>
              <a:t>Dest</a:t>
            </a:r>
            <a:r>
              <a:rPr lang="en-US" altLang="zh-CN" b="1" dirty="0" smtClean="0">
                <a:solidFill>
                  <a:srgbClr val="FF0000"/>
                </a:solidFill>
              </a:rPr>
              <a:t> IP)</a:t>
            </a:r>
          </a:p>
          <a:p>
            <a:pPr marL="285750" indent="-285750">
              <a:buFont typeface="Arial" panose="020B0604020202020204" pitchFamily="34" charset="0"/>
              <a:buChar char="•"/>
            </a:pPr>
            <a:r>
              <a:rPr lang="zh-CN" altLang="en-US" dirty="0" smtClean="0"/>
              <a:t>这</a:t>
            </a:r>
            <a:r>
              <a:rPr lang="en-US" altLang="zh-CN" dirty="0" smtClean="0"/>
              <a:t>4</a:t>
            </a:r>
            <a:r>
              <a:rPr lang="zh-CN" altLang="en-US" dirty="0" smtClean="0"/>
              <a:t>个值区分一个</a:t>
            </a:r>
            <a:r>
              <a:rPr lang="en-US" altLang="zh-CN" dirty="0" smtClean="0"/>
              <a:t>connecting</a:t>
            </a:r>
            <a:endParaRPr kumimoji="1" lang="en-US" altLang="ja-JP" dirty="0" smtClean="0"/>
          </a:p>
          <a:p>
            <a:pPr marL="285750" indent="-285750">
              <a:buFont typeface="Arial" panose="020B0604020202020204" pitchFamily="34" charset="0"/>
              <a:buChar char="•"/>
            </a:pPr>
            <a:r>
              <a:rPr kumimoji="1" lang="en-US" altLang="ja-JP" dirty="0" smtClean="0"/>
              <a:t>Transport </a:t>
            </a:r>
            <a:r>
              <a:rPr kumimoji="1" lang="en-US" altLang="zh-CN" dirty="0" smtClean="0"/>
              <a:t>Layer</a:t>
            </a:r>
            <a:r>
              <a:rPr kumimoji="1" lang="zh-CN" altLang="en-US" dirty="0" smtClean="0"/>
              <a:t>根据这</a:t>
            </a:r>
            <a:r>
              <a:rPr kumimoji="1" lang="en-US" altLang="zh-CN" dirty="0" smtClean="0"/>
              <a:t>4</a:t>
            </a:r>
            <a:r>
              <a:rPr kumimoji="1" lang="zh-CN" altLang="en-US" dirty="0" smtClean="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smtClean="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smtClean="0"/>
              <a:t>Multiplexing</a:t>
            </a:r>
            <a:r>
              <a:rPr lang="zh-CN" altLang="en-US" dirty="0" smtClean="0"/>
              <a:t>：</a:t>
            </a:r>
            <a:r>
              <a:rPr lang="en-US" altLang="zh-CN" dirty="0" smtClean="0"/>
              <a:t>Transport Layer</a:t>
            </a:r>
            <a:r>
              <a:rPr lang="zh-CN" altLang="en-US" dirty="0" smtClean="0"/>
              <a:t>将不同</a:t>
            </a:r>
            <a:r>
              <a:rPr lang="en-US" altLang="zh-CN" dirty="0" smtClean="0"/>
              <a:t>Socket</a:t>
            </a:r>
            <a:r>
              <a:rPr lang="zh-CN" altLang="en-US" dirty="0" smtClean="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smtClean="0"/>
              <a:t>Demultiplexing</a:t>
            </a:r>
            <a:r>
              <a:rPr lang="zh-CN" altLang="en-US" dirty="0" smtClean="0"/>
              <a:t>：</a:t>
            </a:r>
            <a:r>
              <a:rPr lang="en-US" altLang="zh-CN" dirty="0" smtClean="0"/>
              <a:t>Transport Layer</a:t>
            </a:r>
            <a:r>
              <a:rPr lang="zh-CN" altLang="en-US" dirty="0" smtClean="0"/>
              <a:t>将不同</a:t>
            </a:r>
            <a:r>
              <a:rPr lang="en-US" altLang="zh-CN" dirty="0" smtClean="0"/>
              <a:t>Packet</a:t>
            </a:r>
            <a:r>
              <a:rPr lang="zh-CN" altLang="en-US" dirty="0" smtClean="0"/>
              <a:t>交给对应</a:t>
            </a:r>
            <a:r>
              <a:rPr lang="en-US" altLang="zh-CN" dirty="0" smtClean="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smtClean="0"/>
              <a:t>App Layer</a:t>
            </a:r>
            <a:r>
              <a:rPr lang="zh-CN" altLang="en-US" dirty="0" smtClean="0"/>
              <a:t>可以有很多</a:t>
            </a:r>
            <a:r>
              <a:rPr lang="en-US" altLang="zh-CN" dirty="0" smtClean="0"/>
              <a:t>Process</a:t>
            </a:r>
            <a:r>
              <a:rPr lang="zh-CN" altLang="en-US" dirty="0" smtClean="0"/>
              <a:t>，每个</a:t>
            </a:r>
            <a:r>
              <a:rPr lang="en-US" altLang="zh-CN" dirty="0" smtClean="0"/>
              <a:t>Process</a:t>
            </a:r>
            <a:r>
              <a:rPr lang="zh-CN" altLang="en-US" dirty="0" smtClean="0"/>
              <a:t>可以有很多</a:t>
            </a:r>
            <a:r>
              <a:rPr lang="en-US" altLang="zh-CN" dirty="0" smtClean="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smtClean="0"/>
              <a:t>Host C</a:t>
            </a:r>
            <a:r>
              <a:rPr kumimoji="1" lang="zh-CN" altLang="en-US" dirty="0" smtClean="0"/>
              <a:t>有两个</a:t>
            </a:r>
            <a:r>
              <a:rPr kumimoji="1" lang="en-US" altLang="zh-CN" dirty="0" smtClean="0"/>
              <a:t>Socket</a:t>
            </a:r>
            <a:r>
              <a:rPr kumimoji="1" lang="zh-CN" altLang="en-US" dirty="0" smtClean="0"/>
              <a:t>都在访问</a:t>
            </a:r>
            <a:r>
              <a:rPr kumimoji="1" lang="en-US" altLang="zh-CN" dirty="0" smtClean="0"/>
              <a:t>Server B</a:t>
            </a:r>
            <a:r>
              <a:rPr kumimoji="1" lang="zh-CN" altLang="en-US" dirty="0" smtClean="0"/>
              <a:t>的</a:t>
            </a:r>
            <a:r>
              <a:rPr kumimoji="1" lang="en-US" altLang="zh-CN" dirty="0" smtClean="0"/>
              <a:t>80</a:t>
            </a:r>
            <a:r>
              <a:rPr kumimoji="1" lang="zh-CN" altLang="en-US" dirty="0" smtClean="0"/>
              <a:t>端口，但是这两个</a:t>
            </a:r>
            <a:r>
              <a:rPr lang="en-US" altLang="zh-CN" dirty="0" smtClean="0"/>
              <a:t>Socket</a:t>
            </a:r>
            <a:r>
              <a:rPr lang="zh-CN" altLang="en-US" dirty="0" smtClean="0"/>
              <a:t>的</a:t>
            </a:r>
            <a:r>
              <a:rPr lang="en-US" altLang="zh-CN" dirty="0" smtClean="0"/>
              <a:t>Port#</a:t>
            </a:r>
            <a:r>
              <a:rPr lang="zh-CN" altLang="en-US" dirty="0" smtClean="0"/>
              <a:t>不一样，所有会被认为是不同</a:t>
            </a:r>
            <a:r>
              <a:rPr lang="en-US" altLang="zh-CN" dirty="0" smtClean="0"/>
              <a:t>connection</a:t>
            </a:r>
          </a:p>
          <a:p>
            <a:r>
              <a:rPr lang="zh-CN" altLang="en-US" dirty="0" smtClean="0"/>
              <a:t>（</a:t>
            </a:r>
            <a:r>
              <a:rPr lang="en-US" altLang="zh-CN" dirty="0" smtClean="0"/>
              <a:t>Port#</a:t>
            </a:r>
            <a:r>
              <a:rPr lang="zh-CN" altLang="en-US" dirty="0" smtClean="0"/>
              <a:t>和</a:t>
            </a:r>
            <a:r>
              <a:rPr lang="en-US" altLang="zh-CN" dirty="0" smtClean="0"/>
              <a:t>Socket</a:t>
            </a:r>
            <a:r>
              <a:rPr lang="zh-CN" altLang="en-US" dirty="0" smtClean="0"/>
              <a:t>是绑定的！）</a:t>
            </a:r>
            <a:endParaRPr lang="en-US" altLang="zh-CN" dirty="0" smtClean="0"/>
          </a:p>
          <a:p>
            <a:r>
              <a:rPr kumimoji="1" lang="en-US" altLang="zh-CN" dirty="0"/>
              <a:t>P.S</a:t>
            </a:r>
            <a:r>
              <a:rPr kumimoji="1" lang="en-US" altLang="zh-CN" dirty="0" smtClean="0"/>
              <a:t>.</a:t>
            </a:r>
            <a:r>
              <a:rPr kumimoji="1" lang="zh-CN" altLang="en-US" dirty="0" smtClean="0"/>
              <a:t>这两个</a:t>
            </a:r>
            <a:r>
              <a:rPr kumimoji="1" lang="en-US" altLang="zh-CN" dirty="0" smtClean="0"/>
              <a:t>Socket</a:t>
            </a:r>
            <a:r>
              <a:rPr kumimoji="1" lang="zh-CN" altLang="en-US" dirty="0" smtClean="0"/>
              <a:t>可以是</a:t>
            </a:r>
            <a:r>
              <a:rPr kumimoji="1" lang="en-US" altLang="zh-CN" dirty="0" smtClean="0"/>
              <a:t>Host C</a:t>
            </a:r>
            <a:r>
              <a:rPr kumimoji="1" lang="zh-CN" altLang="en-US" dirty="0" smtClean="0"/>
              <a:t>上同一个</a:t>
            </a:r>
            <a:r>
              <a:rPr kumimoji="1" lang="en-US" altLang="zh-CN" dirty="0" smtClean="0"/>
              <a:t>process</a:t>
            </a:r>
            <a:r>
              <a:rPr kumimoji="1" lang="zh-CN" altLang="en-US" dirty="0" smtClean="0"/>
              <a:t>所有的，也可以是不同</a:t>
            </a:r>
            <a:r>
              <a:rPr kumimoji="1" lang="en-US" altLang="zh-CN" dirty="0" smtClean="0"/>
              <a:t>Process</a:t>
            </a:r>
            <a:r>
              <a:rPr kumimoji="1" lang="zh-CN" altLang="en-US" dirty="0" smtClean="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smtClean="0">
                <a:solidFill>
                  <a:srgbClr val="FF0000"/>
                </a:solidFill>
              </a:rPr>
              <a:t>UDP</a:t>
            </a:r>
            <a:r>
              <a:rPr lang="zh-CN" altLang="en-US" b="1" dirty="0" smtClean="0">
                <a:solidFill>
                  <a:srgbClr val="FF0000"/>
                </a:solidFill>
              </a:rPr>
              <a:t>和</a:t>
            </a:r>
            <a:r>
              <a:rPr lang="en-US" altLang="zh-CN" b="1" dirty="0" smtClean="0">
                <a:solidFill>
                  <a:srgbClr val="FF0000"/>
                </a:solidFill>
              </a:rPr>
              <a:t>TCP</a:t>
            </a:r>
            <a:r>
              <a:rPr lang="zh-CN" altLang="en-US" b="1" dirty="0" smtClean="0">
                <a:solidFill>
                  <a:srgbClr val="FF0000"/>
                </a:solidFill>
              </a:rPr>
              <a:t>不同的技术解释方法：</a:t>
            </a:r>
            <a:endParaRPr lang="en-US" altLang="zh-CN" b="1" dirty="0" smtClean="0">
              <a:solidFill>
                <a:srgbClr val="FF0000"/>
              </a:solidFill>
            </a:endParaRPr>
          </a:p>
          <a:p>
            <a:pPr marL="285750" indent="-285750">
              <a:buFont typeface="Arial" panose="020B0604020202020204" pitchFamily="34" charset="0"/>
              <a:buChar char="•"/>
            </a:pPr>
            <a:r>
              <a:rPr lang="en-US" altLang="ja-JP" dirty="0" smtClean="0"/>
              <a:t>UDP</a:t>
            </a:r>
            <a:r>
              <a:rPr lang="zh-CN" altLang="en-US" dirty="0" smtClean="0"/>
              <a:t>和</a:t>
            </a:r>
            <a:r>
              <a:rPr lang="en-US" altLang="zh-CN" dirty="0" smtClean="0"/>
              <a:t>TCP</a:t>
            </a:r>
            <a:r>
              <a:rPr lang="zh-CN" altLang="en-US" dirty="0" smtClean="0"/>
              <a:t>都是基于</a:t>
            </a:r>
            <a:r>
              <a:rPr lang="en-US" altLang="zh-CN" dirty="0" smtClean="0"/>
              <a:t>IP</a:t>
            </a:r>
            <a:r>
              <a:rPr lang="zh-CN" altLang="en-US" dirty="0" smtClean="0"/>
              <a:t>的传输方式，而</a:t>
            </a:r>
            <a:r>
              <a:rPr lang="en-US" altLang="zh-CN" dirty="0" smtClean="0"/>
              <a:t>IP</a:t>
            </a:r>
            <a:r>
              <a:rPr lang="zh-CN" altLang="en-US" dirty="0" smtClean="0"/>
              <a:t>是</a:t>
            </a:r>
            <a:r>
              <a:rPr lang="en-US" altLang="zh-CN" dirty="0" smtClean="0"/>
              <a:t>best-effort</a:t>
            </a:r>
            <a:r>
              <a:rPr lang="zh-CN" altLang="en-US" dirty="0"/>
              <a:t> </a:t>
            </a:r>
            <a:r>
              <a:rPr lang="en-US" altLang="zh-CN" dirty="0" smtClean="0"/>
              <a:t>delivery service</a:t>
            </a:r>
          </a:p>
          <a:p>
            <a:pPr marL="285750" indent="-285750">
              <a:buFont typeface="Arial" panose="020B0604020202020204" pitchFamily="34" charset="0"/>
              <a:buChar char="•"/>
            </a:pPr>
            <a:r>
              <a:rPr kumimoji="1" lang="en-US" altLang="zh-CN" dirty="0" smtClean="0"/>
              <a:t>TCP</a:t>
            </a:r>
            <a:r>
              <a:rPr kumimoji="1" lang="zh-CN" altLang="en-US" dirty="0" smtClean="0"/>
              <a:t>提供</a:t>
            </a:r>
            <a:r>
              <a:rPr kumimoji="1" lang="en-US" altLang="zh-CN" dirty="0" smtClean="0"/>
              <a:t>reliable</a:t>
            </a:r>
            <a:r>
              <a:rPr lang="ja-JP" altLang="en-US" dirty="0" smtClean="0"/>
              <a:t> </a:t>
            </a:r>
            <a:r>
              <a:rPr lang="en-US" altLang="zh-CN" dirty="0" smtClean="0"/>
              <a:t>data transfer</a:t>
            </a:r>
            <a:r>
              <a:rPr lang="zh-CN" altLang="en-US" dirty="0" smtClean="0"/>
              <a:t>，</a:t>
            </a:r>
            <a:r>
              <a:rPr lang="en-US" altLang="zh-CN" dirty="0" smtClean="0"/>
              <a:t>by using </a:t>
            </a:r>
            <a:r>
              <a:rPr lang="en-US" altLang="zh-CN" b="1" dirty="0" smtClean="0"/>
              <a:t>flow control</a:t>
            </a:r>
            <a:r>
              <a:rPr lang="en-US" altLang="zh-CN" dirty="0" smtClean="0"/>
              <a:t>, </a:t>
            </a:r>
            <a:r>
              <a:rPr lang="en-US" altLang="zh-CN" b="1" dirty="0" smtClean="0"/>
              <a:t>sequence numbers</a:t>
            </a:r>
            <a:r>
              <a:rPr lang="en-US" altLang="zh-CN" dirty="0" smtClean="0"/>
              <a:t>, </a:t>
            </a:r>
            <a:r>
              <a:rPr lang="en-US" altLang="zh-CN" b="1" dirty="0" smtClean="0"/>
              <a:t>acknowledgement</a:t>
            </a:r>
            <a:r>
              <a:rPr lang="en-US" altLang="zh-CN" dirty="0" smtClean="0"/>
              <a:t> and </a:t>
            </a:r>
            <a:r>
              <a:rPr lang="en-US" altLang="zh-CN" b="1" dirty="0" smtClean="0"/>
              <a:t>timer</a:t>
            </a:r>
          </a:p>
          <a:p>
            <a:pPr marL="285750" indent="-285750">
              <a:buFont typeface="Arial" panose="020B0604020202020204" pitchFamily="34" charset="0"/>
              <a:buChar char="•"/>
            </a:pPr>
            <a:r>
              <a:rPr kumimoji="1" lang="en-US" altLang="zh-CN" dirty="0" smtClean="0"/>
              <a:t>TCP</a:t>
            </a:r>
            <a:r>
              <a:rPr kumimoji="1" lang="zh-CN" altLang="en-US" dirty="0" smtClean="0"/>
              <a:t>也有</a:t>
            </a:r>
            <a:r>
              <a:rPr kumimoji="1" lang="en-US" altLang="zh-CN" dirty="0" smtClean="0"/>
              <a:t>congestion control</a:t>
            </a:r>
            <a:r>
              <a:rPr kumimoji="1" lang="zh-CN" altLang="en-US" dirty="0" smtClean="0"/>
              <a:t>机能</a:t>
            </a:r>
            <a:endParaRPr kumimoji="1" lang="en-US" altLang="zh-CN" dirty="0" smtClean="0"/>
          </a:p>
          <a:p>
            <a:pPr marL="285750" indent="-285750">
              <a:buFont typeface="Arial" panose="020B0604020202020204" pitchFamily="34" charset="0"/>
              <a:buChar char="•"/>
            </a:pPr>
            <a:r>
              <a:rPr lang="en-US" altLang="ja-JP" dirty="0" smtClean="0"/>
              <a:t>UDP</a:t>
            </a:r>
            <a:r>
              <a:rPr lang="zh-CN" altLang="en-US" dirty="0" smtClean="0"/>
              <a:t>是</a:t>
            </a:r>
            <a:r>
              <a:rPr lang="en-US" altLang="zh-CN" dirty="0" smtClean="0"/>
              <a:t>Connectionless</a:t>
            </a:r>
            <a:r>
              <a:rPr lang="zh-CN" altLang="en-US" dirty="0" smtClean="0"/>
              <a:t>的，而</a:t>
            </a:r>
            <a:r>
              <a:rPr lang="en-US" altLang="zh-CN" dirty="0" smtClean="0"/>
              <a:t>TCP</a:t>
            </a:r>
            <a:r>
              <a:rPr lang="zh-CN" altLang="en-US" dirty="0" smtClean="0"/>
              <a:t>是有</a:t>
            </a:r>
            <a:r>
              <a:rPr lang="en-US" altLang="zh-CN" dirty="0" smtClean="0"/>
              <a:t>Connection</a:t>
            </a:r>
            <a:r>
              <a:rPr lang="zh-CN" altLang="en-US" dirty="0" smtClean="0"/>
              <a:t>的</a:t>
            </a:r>
            <a:endParaRPr lang="en-US" altLang="zh-CN" dirty="0" smtClean="0"/>
          </a:p>
          <a:p>
            <a:pPr marL="742950" lvl="1" indent="-285750">
              <a:buFont typeface="Arial" panose="020B0604020202020204" pitchFamily="34" charset="0"/>
              <a:buChar char="•"/>
            </a:pPr>
            <a:r>
              <a:rPr lang="en-US" altLang="ja-JP" dirty="0" smtClean="0"/>
              <a:t>TCP</a:t>
            </a:r>
            <a:r>
              <a:rPr lang="zh-CN" altLang="en-US" dirty="0" smtClean="0"/>
              <a:t>通过</a:t>
            </a:r>
            <a:r>
              <a:rPr lang="en-US" altLang="zh-CN" dirty="0" smtClean="0"/>
              <a:t>3-way handshake</a:t>
            </a:r>
            <a:r>
              <a:rPr lang="zh-CN" altLang="en-US" dirty="0" smtClean="0"/>
              <a:t>来建立通信</a:t>
            </a:r>
            <a:endParaRPr lang="en-US" altLang="zh-CN" dirty="0" smtClean="0"/>
          </a:p>
          <a:p>
            <a:pPr marL="742950" lvl="1" indent="-285750">
              <a:buFont typeface="Arial" panose="020B0604020202020204" pitchFamily="34" charset="0"/>
              <a:buChar char="•"/>
            </a:pPr>
            <a:r>
              <a:rPr lang="zh-CN" altLang="en-US" dirty="0" smtClean="0"/>
              <a:t>通过</a:t>
            </a:r>
            <a:r>
              <a:rPr lang="en-US" altLang="zh-CN" dirty="0" smtClean="0"/>
              <a:t>FIN-ACK</a:t>
            </a:r>
            <a:r>
              <a:rPr lang="zh-CN" altLang="en-US" dirty="0" smtClean="0"/>
              <a:t>来终结通信</a:t>
            </a:r>
            <a:endParaRPr lang="en-US" altLang="zh-CN" dirty="0" smtClean="0"/>
          </a:p>
          <a:p>
            <a:pPr marL="285750" indent="-285750">
              <a:buFont typeface="Arial" panose="020B0604020202020204" pitchFamily="34" charset="0"/>
              <a:buChar char="•"/>
            </a:pPr>
            <a:r>
              <a:rPr kumimoji="1" lang="en-US" altLang="zh-CN" dirty="0" smtClean="0"/>
              <a:t>UDP</a:t>
            </a:r>
            <a:r>
              <a:rPr kumimoji="1" lang="zh-CN" altLang="en-US" dirty="0" smtClean="0"/>
              <a:t>有自己的好处，</a:t>
            </a:r>
            <a:endParaRPr kumimoji="1" lang="en-US" altLang="zh-CN" dirty="0" smtClean="0"/>
          </a:p>
          <a:p>
            <a:pPr marL="742950" lvl="1" indent="-285750">
              <a:buFont typeface="Arial" panose="020B0604020202020204" pitchFamily="34" charset="0"/>
              <a:buChar char="•"/>
            </a:pPr>
            <a:r>
              <a:rPr lang="zh-CN" altLang="en-US" dirty="0"/>
              <a:t>更</a:t>
            </a:r>
            <a:r>
              <a:rPr lang="zh-CN" altLang="en-US" dirty="0" smtClean="0"/>
              <a:t>好的控制</a:t>
            </a:r>
            <a:r>
              <a:rPr lang="en-US" altLang="zh-CN" dirty="0" smtClean="0"/>
              <a:t>Packet</a:t>
            </a:r>
            <a:r>
              <a:rPr lang="zh-CN" altLang="en-US" dirty="0" smtClean="0"/>
              <a:t>内容和送信时间（</a:t>
            </a:r>
            <a:r>
              <a:rPr lang="en-US" altLang="zh-CN" dirty="0" smtClean="0"/>
              <a:t>Transport Layer</a:t>
            </a:r>
            <a:r>
              <a:rPr lang="zh-CN" altLang="en-US" dirty="0" smtClean="0"/>
              <a:t>拿到</a:t>
            </a:r>
            <a:r>
              <a:rPr lang="en-US" altLang="zh-CN" dirty="0" smtClean="0"/>
              <a:t>UDP Packet</a:t>
            </a:r>
            <a:r>
              <a:rPr lang="zh-CN" altLang="en-US" dirty="0" smtClean="0"/>
              <a:t>就立即给</a:t>
            </a:r>
            <a:r>
              <a:rPr lang="en-US" altLang="zh-CN" dirty="0" smtClean="0"/>
              <a:t>Network Layer</a:t>
            </a:r>
            <a:r>
              <a:rPr lang="zh-CN" altLang="en-US" dirty="0" smtClean="0"/>
              <a:t>）</a:t>
            </a:r>
            <a:endParaRPr kumimoji="1" lang="en-US" altLang="zh-CN" dirty="0" smtClean="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871"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25572" cy="369332"/>
          </a:xfrm>
          <a:prstGeom prst="rect">
            <a:avLst/>
          </a:prstGeom>
          <a:noFill/>
        </p:spPr>
        <p:txBody>
          <a:bodyPr wrap="none" rtlCol="0">
            <a:spAutoFit/>
          </a:bodyPr>
          <a:lstStyle/>
          <a:p>
            <a:r>
              <a:rPr lang="en-US" b="1" dirty="0"/>
              <a:t>MAC</a:t>
            </a:r>
            <a:r>
              <a:rPr lang="en-US" dirty="0"/>
              <a:t> address works in Data Link Layer</a:t>
            </a:r>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a:t>
            </a:r>
            <a:r>
              <a:rPr lang="en-US" dirty="0" smtClean="0"/>
              <a:t>Layer</a:t>
            </a:r>
          </a:p>
          <a:p>
            <a:r>
              <a:rPr lang="en-US" altLang="zh-CN" dirty="0" smtClean="0">
                <a:solidFill>
                  <a:srgbClr val="FF0000"/>
                </a:solidFill>
              </a:rPr>
              <a:t>Port# </a:t>
            </a:r>
            <a:r>
              <a:rPr lang="zh-CN" altLang="en-US" dirty="0" smtClean="0">
                <a:solidFill>
                  <a:srgbClr val="FF0000"/>
                </a:solidFill>
              </a:rPr>
              <a:t>是和</a:t>
            </a:r>
            <a:r>
              <a:rPr lang="en-US" altLang="zh-CN" dirty="0" smtClean="0">
                <a:solidFill>
                  <a:srgbClr val="FF0000"/>
                </a:solidFill>
              </a:rPr>
              <a:t>UDP/TCP socket</a:t>
            </a:r>
            <a:r>
              <a:rPr lang="en-US" altLang="zh-CN" dirty="0">
                <a:solidFill>
                  <a:srgbClr val="FF0000"/>
                </a:solidFill>
              </a:rPr>
              <a:t> </a:t>
            </a:r>
            <a:r>
              <a:rPr lang="en-US" altLang="zh-CN" dirty="0" smtClean="0">
                <a:solidFill>
                  <a:srgbClr val="FF0000"/>
                </a:solidFill>
              </a:rPr>
              <a:t>bind</a:t>
            </a:r>
            <a:r>
              <a:rPr lang="zh-CN" altLang="en-US" dirty="0" smtClean="0">
                <a:solidFill>
                  <a:srgbClr val="FF0000"/>
                </a:solidFill>
              </a:rPr>
              <a:t>着的</a:t>
            </a:r>
            <a:endParaRPr lang="en-US" altLang="zh-CN" dirty="0" smtClean="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13093</TotalTime>
  <Words>21063</Words>
  <Application>Microsoft Office PowerPoint</Application>
  <PresentationFormat>画面に合わせる (4:3)</PresentationFormat>
  <Paragraphs>2234</Paragraphs>
  <Slides>130</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130</vt:i4>
      </vt:variant>
    </vt:vector>
  </HeadingPairs>
  <TitlesOfParts>
    <vt:vector size="134"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1527</cp:revision>
  <dcterms:created xsi:type="dcterms:W3CDTF">2016-01-14T23:49:10Z</dcterms:created>
  <dcterms:modified xsi:type="dcterms:W3CDTF">2018-03-29T02:33:44Z</dcterms:modified>
</cp:coreProperties>
</file>